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8A2481B-5154-415F-B752-558547769AA3}" type="datetimeFigureOut">
              <a:rPr lang="cs-CZ" smtClean="0"/>
              <a:pPr/>
              <a:t>05.12.2022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05.12.2022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05.12.2022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05.12.2022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05.12.2022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05.12.2022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05.12.2022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05.12.2022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05.12.2022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05.12.2022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8A2481B-5154-415F-B752-558547769AA3}" type="datetimeFigureOut">
              <a:rPr lang="cs-CZ" smtClean="0"/>
              <a:pPr/>
              <a:t>05.12.2022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8A2481B-5154-415F-B752-558547769AA3}" type="datetimeFigureOut">
              <a:rPr lang="cs-CZ" smtClean="0"/>
              <a:pPr/>
              <a:t>05.12.2022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Chirurgická </a:t>
            </a:r>
            <a:r>
              <a:rPr lang="cs-CZ" dirty="0" err="1" smtClean="0"/>
              <a:t>exkluze</a:t>
            </a:r>
            <a:r>
              <a:rPr lang="cs-CZ" dirty="0" smtClean="0"/>
              <a:t> ouška nejen pro nemocné s fibrilací síní indikované k operaci srdce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Aleš </a:t>
            </a:r>
            <a:r>
              <a:rPr lang="cs-CZ" sz="2400" dirty="0" err="1" smtClean="0"/>
              <a:t>Mokráček</a:t>
            </a:r>
            <a:r>
              <a:rPr lang="cs-CZ" sz="2400" dirty="0" smtClean="0"/>
              <a:t>, </a:t>
            </a:r>
          </a:p>
          <a:p>
            <a:r>
              <a:rPr lang="cs-CZ" sz="2400" dirty="0" err="1" smtClean="0"/>
              <a:t>Kardiocentrum</a:t>
            </a:r>
            <a:r>
              <a:rPr lang="cs-CZ" sz="2400" dirty="0" smtClean="0"/>
              <a:t>, Nemocnice České Budějovice, a.s.</a:t>
            </a:r>
            <a:endParaRPr lang="cs-CZ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24</Words>
  <Application>Microsoft Office PowerPoint</Application>
  <PresentationFormat>Předvádění na obrazovce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Shluk</vt:lpstr>
      <vt:lpstr>Chirurgická exkluze ouška nejen pro nemocné s fibrilací síní indikované k operaci srdce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Chirurgická exkluze ouška nejen pro nemocné s fibrilací síní indikované k operaci srdce</dc:title>
  <dc:creator>Aleš Mokráček</dc:creator>
  <cp:lastModifiedBy>mokracek</cp:lastModifiedBy>
  <cp:revision>1</cp:revision>
  <dcterms:created xsi:type="dcterms:W3CDTF">2022-12-05T11:45:36Z</dcterms:created>
  <dcterms:modified xsi:type="dcterms:W3CDTF">2022-12-05T11:47:26Z</dcterms:modified>
</cp:coreProperties>
</file>